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5"/>
  </p:notesMasterIdLst>
  <p:sldIdLst>
    <p:sldId id="307" r:id="rId2"/>
    <p:sldId id="308" r:id="rId3"/>
    <p:sldId id="309" r:id="rId4"/>
  </p:sldIdLst>
  <p:sldSz cx="43891200" cy="3291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Black" panose="020F0502020204030203" pitchFamily="34" charset="0"/>
      <p:bold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2411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4715" userDrawn="1">
          <p15:clr>
            <a:srgbClr val="A4A3A4"/>
          </p15:clr>
        </p15:guide>
        <p15:guide id="8" pos="9365" userDrawn="1">
          <p15:clr>
            <a:srgbClr val="5ACBF0"/>
          </p15:clr>
        </p15:guide>
        <p15:guide id="9" pos="7019" userDrawn="1">
          <p15:clr>
            <a:srgbClr val="A4A3A4"/>
          </p15:clr>
        </p15:guide>
        <p15:guide id="10" pos="11648" userDrawn="1">
          <p15:clr>
            <a:srgbClr val="A4A3A4"/>
          </p15:clr>
        </p15:guide>
        <p15:guide id="11" pos="16149" userDrawn="1">
          <p15:clr>
            <a:srgbClr val="A4A3A4"/>
          </p15:clr>
        </p15:guide>
        <p15:guide id="12" pos="18522" userDrawn="1">
          <p15:clr>
            <a:srgbClr val="A4A3A4"/>
          </p15:clr>
        </p15:guide>
        <p15:guide id="13" pos="20736" userDrawn="1">
          <p15:clr>
            <a:srgbClr val="A4A3A4"/>
          </p15:clr>
        </p15:guide>
        <p15:guide id="14" pos="23061" userDrawn="1">
          <p15:clr>
            <a:srgbClr val="A4A3A4"/>
          </p15:clr>
        </p15:guide>
        <p15:guide id="15" pos="2528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002D53"/>
    <a:srgbClr val="FBFBFB"/>
    <a:srgbClr val="6B6B6B"/>
    <a:srgbClr val="0D0D0D"/>
    <a:srgbClr val="31092D"/>
    <a:srgbClr val="E1F1F4"/>
    <a:srgbClr val="8DC63F"/>
    <a:srgbClr val="FBE2A3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0319" autoAdjust="0"/>
  </p:normalViewPr>
  <p:slideViewPr>
    <p:cSldViewPr snapToGrid="0" showGuides="1">
      <p:cViewPr varScale="1">
        <p:scale>
          <a:sx n="19" d="100"/>
          <a:sy n="19" d="100"/>
        </p:scale>
        <p:origin x="792" y="120"/>
      </p:cViewPr>
      <p:guideLst>
        <p:guide pos="13824"/>
        <p:guide pos="2411"/>
        <p:guide orient="horz" pos="1104"/>
        <p:guide pos="4715"/>
        <p:guide pos="9365"/>
        <p:guide pos="7019"/>
        <p:guide pos="11648"/>
        <p:guide pos="16149"/>
        <p:guide pos="18522"/>
        <p:guide pos="20736"/>
        <p:guide pos="23061"/>
        <p:guide pos="2528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2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9DC9-54E6-494B-9C68-ED442ABF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0" y="4357511"/>
            <a:ext cx="37856160" cy="238263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Copy (duplicate slide)</a:t>
            </a:r>
          </a:p>
          <a:p>
            <a:r>
              <a:rPr lang="en-US" dirty="0"/>
              <a:t>Pate into a new PPT file</a:t>
            </a:r>
          </a:p>
          <a:p>
            <a:r>
              <a:rPr lang="en-US" dirty="0"/>
              <a:t>SAVE as new</a:t>
            </a:r>
          </a:p>
          <a:p>
            <a:r>
              <a:rPr lang="en-US" dirty="0"/>
              <a:t>Make your own (Add/Remove logos, sections, and headings as appropriate </a:t>
            </a:r>
          </a:p>
          <a:p>
            <a:endParaRPr lang="en-US" dirty="0"/>
          </a:p>
          <a:p>
            <a:r>
              <a:rPr lang="en-US" dirty="0"/>
              <a:t>To check the size of your poster: </a:t>
            </a:r>
          </a:p>
          <a:p>
            <a:pPr lvl="1"/>
            <a:r>
              <a:rPr lang="en-US" dirty="0"/>
              <a:t>Go to the “Design” tab</a:t>
            </a:r>
          </a:p>
          <a:p>
            <a:pPr lvl="1"/>
            <a:r>
              <a:rPr lang="en-US" dirty="0"/>
              <a:t>Click “Slide Size” (far right)</a:t>
            </a:r>
          </a:p>
          <a:p>
            <a:pPr lvl="1"/>
            <a:r>
              <a:rPr lang="en-US" dirty="0"/>
              <a:t>Choose “Custom”</a:t>
            </a:r>
          </a:p>
          <a:p>
            <a:pPr lvl="1"/>
            <a:r>
              <a:rPr lang="en-US" dirty="0"/>
              <a:t>Determine your layout portrait or landscape</a:t>
            </a:r>
          </a:p>
          <a:p>
            <a:pPr lvl="1"/>
            <a:r>
              <a:rPr lang="en-US" dirty="0"/>
              <a:t>This poster is set at 48x36</a:t>
            </a:r>
          </a:p>
        </p:txBody>
      </p:sp>
    </p:spTree>
    <p:extLst>
      <p:ext uri="{BB962C8B-B14F-4D97-AF65-F5344CB8AC3E}">
        <p14:creationId xmlns:p14="http://schemas.microsoft.com/office/powerpoint/2010/main" val="234107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ACBEDC4-AB46-4369-A92E-A272855DC89E}"/>
              </a:ext>
            </a:extLst>
          </p:cNvPr>
          <p:cNvSpPr txBox="1"/>
          <p:nvPr/>
        </p:nvSpPr>
        <p:spPr>
          <a:xfrm>
            <a:off x="10285788" y="1828800"/>
            <a:ext cx="24803047" cy="338554"/>
          </a:xfrm>
          <a:prstGeom prst="rect">
            <a:avLst/>
          </a:prstGeom>
          <a:solidFill>
            <a:srgbClr val="003359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5088837" y="0"/>
            <a:ext cx="887562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17307" y="0"/>
            <a:ext cx="1028578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6704" y="772587"/>
            <a:ext cx="23090341" cy="957082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1112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goes here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11112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11112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898231" y="4696977"/>
            <a:ext cx="8501324" cy="189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Graph/table with </a:t>
            </a: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6059584" y="772587"/>
            <a:ext cx="6810700" cy="879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267" b="1" dirty="0"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b="1" dirty="0"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A7B10-D6D9-4BF7-9A8B-B3113FDC3D80}"/>
              </a:ext>
            </a:extLst>
          </p:cNvPr>
          <p:cNvSpPr/>
          <p:nvPr/>
        </p:nvSpPr>
        <p:spPr>
          <a:xfrm>
            <a:off x="1020916" y="2516954"/>
            <a:ext cx="1485223" cy="141404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410591" y="2892030"/>
            <a:ext cx="705871" cy="6564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2895814" y="2448946"/>
            <a:ext cx="2719014" cy="13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911" b="1" dirty="0">
                <a:latin typeface="Lato" panose="020F0502020204030203" pitchFamily="34" charset="0"/>
                <a:cs typeface="Segoe UI" panose="020B0502040204020203" pitchFamily="34" charset="0"/>
              </a:rPr>
              <a:t>Your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898231" y="772587"/>
            <a:ext cx="681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48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4800" i="1" dirty="0"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6558391" y="24391327"/>
            <a:ext cx="6682064" cy="18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  <a:t>Leeroy</a:t>
            </a:r>
            <a:r>
              <a:rPr lang="en-US" sz="3911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  <a:t>Jenkins, author2, </a:t>
            </a:r>
            <a:b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  <a:t>author3, author4, author5, author6, author7, author42</a:t>
            </a:r>
            <a:endParaRPr lang="en-US" sz="3911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36121296" y="24570139"/>
            <a:ext cx="320383" cy="2979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13B7C8-1866-4B4B-8784-04FCC6CE7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2888" r="17334" b="22941"/>
          <a:stretch/>
        </p:blipFill>
        <p:spPr>
          <a:xfrm>
            <a:off x="36059584" y="27886981"/>
            <a:ext cx="6682063" cy="45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ACBEDC4-AB46-4369-A92E-A272855DC89E}"/>
              </a:ext>
            </a:extLst>
          </p:cNvPr>
          <p:cNvSpPr txBox="1"/>
          <p:nvPr/>
        </p:nvSpPr>
        <p:spPr>
          <a:xfrm>
            <a:off x="10285788" y="1828800"/>
            <a:ext cx="24803047" cy="338554"/>
          </a:xfrm>
          <a:prstGeom prst="rect">
            <a:avLst/>
          </a:prstGeom>
          <a:solidFill>
            <a:srgbClr val="003359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5088837" y="0"/>
            <a:ext cx="887562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17307" y="0"/>
            <a:ext cx="1028578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6704" y="772587"/>
            <a:ext cx="23090341" cy="957082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1112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goes here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11112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11112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1112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898231" y="4696977"/>
            <a:ext cx="8501324" cy="189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660458" indent="-660458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Graph/table with </a:t>
            </a: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08045" indent="-5080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6059584" y="772587"/>
            <a:ext cx="6810700" cy="879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267" b="1" dirty="0"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1016089" indent="-1016089">
              <a:buFont typeface="Arial" panose="020B0604020202020204" pitchFamily="34" charset="0"/>
              <a:buChar char="•"/>
            </a:pPr>
            <a:r>
              <a:rPr lang="en-US" sz="4267" b="1" dirty="0"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4267" dirty="0"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A7B10-D6D9-4BF7-9A8B-B3113FDC3D80}"/>
              </a:ext>
            </a:extLst>
          </p:cNvPr>
          <p:cNvSpPr/>
          <p:nvPr/>
        </p:nvSpPr>
        <p:spPr>
          <a:xfrm>
            <a:off x="1020916" y="2516954"/>
            <a:ext cx="1485223" cy="141404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410591" y="2892030"/>
            <a:ext cx="705871" cy="6564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2895814" y="2448946"/>
            <a:ext cx="2719014" cy="13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3200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911" b="1" dirty="0">
                <a:latin typeface="Lato" panose="020F0502020204030203" pitchFamily="34" charset="0"/>
                <a:cs typeface="Segoe UI" panose="020B0502040204020203" pitchFamily="34" charset="0"/>
              </a:rPr>
              <a:t>Your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898231" y="772587"/>
            <a:ext cx="681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48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4800" i="1" dirty="0"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6558391" y="24391327"/>
            <a:ext cx="6682064" cy="18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  <a:t>Leeroy</a:t>
            </a:r>
            <a:r>
              <a:rPr lang="en-US" sz="3911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  <a:t>Jenkins, author2, </a:t>
            </a:r>
            <a:b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911" dirty="0">
                <a:latin typeface="Lato" panose="020F0502020204030203" pitchFamily="34" charset="0"/>
                <a:cs typeface="Segoe UI" panose="020B0502040204020203" pitchFamily="34" charset="0"/>
              </a:rPr>
              <a:t>author3, author4, author5, author6, author7, author42</a:t>
            </a:r>
            <a:endParaRPr lang="en-US" sz="3911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36121296" y="24570139"/>
            <a:ext cx="320383" cy="2979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13B7C8-1866-4B4B-8784-04FCC6CE7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2888" r="17334" b="22941"/>
          <a:stretch/>
        </p:blipFill>
        <p:spPr>
          <a:xfrm>
            <a:off x="35364035" y="29192565"/>
            <a:ext cx="4330640" cy="2953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988637-0170-4763-84CC-01A525AB8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374" y="28820912"/>
            <a:ext cx="3761731" cy="36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9885</TotalTime>
  <Words>633</Words>
  <Application>Microsoft Office PowerPoint</Application>
  <PresentationFormat>Custom</PresentationFormat>
  <Paragraphs>109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Calibri</vt:lpstr>
      <vt:lpstr>Lato</vt:lpstr>
      <vt:lpstr>Arial</vt:lpstr>
      <vt:lpstr>Lato Black</vt:lpstr>
      <vt:lpstr>Office Theme</vt:lpstr>
      <vt:lpstr>PowerPoint Presentation</vt:lpstr>
      <vt:lpstr>Main finding goes here, translated into plain English. Emphasize the important words.</vt:lpstr>
      <vt:lpstr>Main finding goes here, translated into plain English. Emphasize the important words.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St Louis, Alexandra</cp:lastModifiedBy>
  <cp:revision>129</cp:revision>
  <dcterms:created xsi:type="dcterms:W3CDTF">2019-07-02T13:39:34Z</dcterms:created>
  <dcterms:modified xsi:type="dcterms:W3CDTF">2022-07-06T15:13:29Z</dcterms:modified>
</cp:coreProperties>
</file>